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008E-EE5F-4872-B645-FEC7A1D25234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ACD1-3212-4337-9DAC-BA6F5982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7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008E-EE5F-4872-B645-FEC7A1D25234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ACD1-3212-4337-9DAC-BA6F5982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2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008E-EE5F-4872-B645-FEC7A1D25234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ACD1-3212-4337-9DAC-BA6F5982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4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008E-EE5F-4872-B645-FEC7A1D25234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ACD1-3212-4337-9DAC-BA6F5982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7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008E-EE5F-4872-B645-FEC7A1D25234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ACD1-3212-4337-9DAC-BA6F5982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6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008E-EE5F-4872-B645-FEC7A1D25234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ACD1-3212-4337-9DAC-BA6F5982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9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008E-EE5F-4872-B645-FEC7A1D25234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ACD1-3212-4337-9DAC-BA6F5982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5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008E-EE5F-4872-B645-FEC7A1D25234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ACD1-3212-4337-9DAC-BA6F5982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0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008E-EE5F-4872-B645-FEC7A1D25234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ACD1-3212-4337-9DAC-BA6F5982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008E-EE5F-4872-B645-FEC7A1D25234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ACD1-3212-4337-9DAC-BA6F5982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2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D008E-EE5F-4872-B645-FEC7A1D25234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ACD1-3212-4337-9DAC-BA6F5982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1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D008E-EE5F-4872-B645-FEC7A1D25234}" type="datetimeFigureOut">
              <a:rPr lang="en-US" smtClean="0"/>
              <a:t>14/11/2023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FACD1-3212-4337-9DAC-BA6F59826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3341"/>
            <a:ext cx="6857999" cy="969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Agribank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2023-11-14T03:22:38Z</dcterms:created>
  <dcterms:modified xsi:type="dcterms:W3CDTF">2023-11-14T03:25:09Z</dcterms:modified>
</cp:coreProperties>
</file>